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20" Type="http://schemas.openxmlformats.org/officeDocument/2006/relationships/image" Target="../media/image179.png"/><Relationship Id="rId21" Type="http://schemas.openxmlformats.org/officeDocument/2006/relationships/image" Target="../media/image180.png"/><Relationship Id="rId22" Type="http://schemas.openxmlformats.org/officeDocument/2006/relationships/image" Target="../media/image181.png"/><Relationship Id="rId23" Type="http://schemas.openxmlformats.org/officeDocument/2006/relationships/image" Target="../media/image182.png"/><Relationship Id="rId24" Type="http://schemas.openxmlformats.org/officeDocument/2006/relationships/image" Target="../media/image183.png"/><Relationship Id="rId25" Type="http://schemas.openxmlformats.org/officeDocument/2006/relationships/image" Target="../media/image18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7" Type="http://schemas.openxmlformats.org/officeDocument/2006/relationships/image" Target="../media/image260.png"/><Relationship Id="rId18" Type="http://schemas.openxmlformats.org/officeDocument/2006/relationships/image" Target="../media/image261.png"/><Relationship Id="rId19" Type="http://schemas.openxmlformats.org/officeDocument/2006/relationships/image" Target="../media/image262.png"/><Relationship Id="rId20" Type="http://schemas.openxmlformats.org/officeDocument/2006/relationships/image" Target="../media/image26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Relationship Id="rId11" Type="http://schemas.openxmlformats.org/officeDocument/2006/relationships/image" Target="../media/image273.png"/><Relationship Id="rId12" Type="http://schemas.openxmlformats.org/officeDocument/2006/relationships/image" Target="../media/image274.png"/><Relationship Id="rId13" Type="http://schemas.openxmlformats.org/officeDocument/2006/relationships/image" Target="../media/image275.png"/><Relationship Id="rId14" Type="http://schemas.openxmlformats.org/officeDocument/2006/relationships/image" Target="../media/image276.png"/><Relationship Id="rId15" Type="http://schemas.openxmlformats.org/officeDocument/2006/relationships/image" Target="../media/image277.png"/><Relationship Id="rId16" Type="http://schemas.openxmlformats.org/officeDocument/2006/relationships/image" Target="../media/image278.png"/><Relationship Id="rId17" Type="http://schemas.openxmlformats.org/officeDocument/2006/relationships/image" Target="../media/image279.png"/><Relationship Id="rId18" Type="http://schemas.openxmlformats.org/officeDocument/2006/relationships/image" Target="../media/image280.png"/><Relationship Id="rId19" Type="http://schemas.openxmlformats.org/officeDocument/2006/relationships/image" Target="../media/image28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Relationship Id="rId14" Type="http://schemas.openxmlformats.org/officeDocument/2006/relationships/image" Target="../media/image294.png"/><Relationship Id="rId15" Type="http://schemas.openxmlformats.org/officeDocument/2006/relationships/image" Target="../media/image295.png"/><Relationship Id="rId16" Type="http://schemas.openxmlformats.org/officeDocument/2006/relationships/image" Target="../media/image296.png"/><Relationship Id="rId17" Type="http://schemas.openxmlformats.org/officeDocument/2006/relationships/image" Target="../media/image297.png"/><Relationship Id="rId18" Type="http://schemas.openxmlformats.org/officeDocument/2006/relationships/image" Target="../media/image298.png"/><Relationship Id="rId19" Type="http://schemas.openxmlformats.org/officeDocument/2006/relationships/image" Target="../media/image299.png"/><Relationship Id="rId20" Type="http://schemas.openxmlformats.org/officeDocument/2006/relationships/image" Target="../media/image300.png"/><Relationship Id="rId21" Type="http://schemas.openxmlformats.org/officeDocument/2006/relationships/image" Target="../media/image30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Relationship Id="rId9" Type="http://schemas.openxmlformats.org/officeDocument/2006/relationships/image" Target="../media/image309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Relationship Id="rId14" Type="http://schemas.openxmlformats.org/officeDocument/2006/relationships/image" Target="../media/image314.png"/><Relationship Id="rId15" Type="http://schemas.openxmlformats.org/officeDocument/2006/relationships/image" Target="../media/image315.png"/><Relationship Id="rId16" Type="http://schemas.openxmlformats.org/officeDocument/2006/relationships/image" Target="../media/image316.png"/><Relationship Id="rId17" Type="http://schemas.openxmlformats.org/officeDocument/2006/relationships/image" Target="../media/image317.png"/><Relationship Id="rId18" Type="http://schemas.openxmlformats.org/officeDocument/2006/relationships/image" Target="../media/image318.png"/><Relationship Id="rId19" Type="http://schemas.openxmlformats.org/officeDocument/2006/relationships/image" Target="../media/image319.png"/><Relationship Id="rId20" Type="http://schemas.openxmlformats.org/officeDocument/2006/relationships/image" Target="../media/image320.png"/><Relationship Id="rId21" Type="http://schemas.openxmlformats.org/officeDocument/2006/relationships/image" Target="../media/image321.png"/><Relationship Id="rId22" Type="http://schemas.openxmlformats.org/officeDocument/2006/relationships/image" Target="../media/image32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Relationship Id="rId9" Type="http://schemas.openxmlformats.org/officeDocument/2006/relationships/image" Target="../media/image330.png"/><Relationship Id="rId10" Type="http://schemas.openxmlformats.org/officeDocument/2006/relationships/image" Target="../media/image331.png"/><Relationship Id="rId11" Type="http://schemas.openxmlformats.org/officeDocument/2006/relationships/image" Target="../media/image33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Relationship Id="rId11" Type="http://schemas.openxmlformats.org/officeDocument/2006/relationships/image" Target="../media/image342.png"/><Relationship Id="rId12" Type="http://schemas.openxmlformats.org/officeDocument/2006/relationships/image" Target="../media/image343.png"/><Relationship Id="rId13" Type="http://schemas.openxmlformats.org/officeDocument/2006/relationships/image" Target="../media/image344.png"/><Relationship Id="rId14" Type="http://schemas.openxmlformats.org/officeDocument/2006/relationships/image" Target="../media/image345.png"/><Relationship Id="rId15" Type="http://schemas.openxmlformats.org/officeDocument/2006/relationships/image" Target="../media/image34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image" Target="../media/image5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20" Type="http://schemas.openxmlformats.org/officeDocument/2006/relationships/image" Target="../media/image88.png"/><Relationship Id="rId21" Type="http://schemas.openxmlformats.org/officeDocument/2006/relationships/image" Target="../media/image89.png"/><Relationship Id="rId22" Type="http://schemas.openxmlformats.org/officeDocument/2006/relationships/image" Target="../media/image90.png"/><Relationship Id="rId23" Type="http://schemas.openxmlformats.org/officeDocument/2006/relationships/image" Target="../media/image9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Relationship Id="rId21" Type="http://schemas.openxmlformats.org/officeDocument/2006/relationships/image" Target="../media/image158.png"/><Relationship Id="rId22" Type="http://schemas.openxmlformats.org/officeDocument/2006/relationships/image" Target="../media/image159.png"/><Relationship Id="rId23" Type="http://schemas.openxmlformats.org/officeDocument/2006/relationships/image" Target="../media/image16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2508" y="2501189"/>
            <a:ext cx="11511653" cy="3270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53484" y="5499585"/>
            <a:ext cx="8694260" cy="827399"/>
            <a:chOff x="4853484" y="5499585"/>
            <a:chExt cx="8694260" cy="8273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103" y="5156912"/>
              <a:ext cx="17390476" cy="165714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3484" y="5499585"/>
              <a:ext cx="8694260" cy="82739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1847" y="5441219"/>
            <a:ext cx="6392231" cy="9564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53410" y="3749927"/>
            <a:ext cx="1905928" cy="879933"/>
            <a:chOff x="3153410" y="3749927"/>
            <a:chExt cx="1905928" cy="8799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153410" y="3749927"/>
              <a:ext cx="1905928" cy="8799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81812" y="3281537"/>
            <a:ext cx="1048846" cy="18696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4446" y="742203"/>
            <a:ext cx="3563321" cy="4564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45742" y="646333"/>
            <a:ext cx="2405701" cy="6316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49547" y="3252939"/>
            <a:ext cx="744705" cy="12492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44381" y="7316143"/>
            <a:ext cx="2599757" cy="9549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00679" y="7548986"/>
            <a:ext cx="1037505" cy="5876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3252" y="4252012"/>
            <a:ext cx="2209201" cy="5318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84763" y="6495093"/>
            <a:ext cx="2961604" cy="400229"/>
            <a:chOff x="2084763" y="6495093"/>
            <a:chExt cx="2961604" cy="4002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4763" y="6495093"/>
              <a:ext cx="2961604" cy="4002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714" y="3850625"/>
            <a:ext cx="17930287" cy="5614801"/>
            <a:chOff x="177714" y="3850625"/>
            <a:chExt cx="17930287" cy="56148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74915" y="4005444"/>
              <a:ext cx="17788147" cy="5305163"/>
              <a:chOff x="274915" y="4005444"/>
              <a:chExt cx="17788147" cy="530516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0000">
                <a:off x="274915" y="4005444"/>
                <a:ext cx="17788147" cy="530516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7714" y="3893298"/>
              <a:ext cx="17760165" cy="5305163"/>
              <a:chOff x="177714" y="3893298"/>
              <a:chExt cx="17760165" cy="530516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714" y="3893298"/>
                <a:ext cx="17760165" cy="530516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084763" y="4290090"/>
            <a:ext cx="2961604" cy="400229"/>
            <a:chOff x="2084763" y="4290090"/>
            <a:chExt cx="2961604" cy="4002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4763" y="4290090"/>
              <a:ext cx="2961604" cy="4002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66566" y="646333"/>
            <a:ext cx="541706" cy="5669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9108" y="2035874"/>
            <a:ext cx="12463066" cy="1382620"/>
            <a:chOff x="1769108" y="2035874"/>
            <a:chExt cx="12463066" cy="13826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9108" y="2035874"/>
              <a:ext cx="12463066" cy="138262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78873" y="2101521"/>
            <a:ext cx="8555579" cy="11450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5022" y="1747548"/>
            <a:ext cx="1959272" cy="1959272"/>
            <a:chOff x="1015022" y="1747548"/>
            <a:chExt cx="1959272" cy="19592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5022" y="1747548"/>
              <a:ext cx="1959272" cy="195927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27345" y="2409745"/>
            <a:ext cx="920935" cy="6375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06486" y="4628719"/>
            <a:ext cx="7007324" cy="3732747"/>
            <a:chOff x="10206486" y="4628719"/>
            <a:chExt cx="7007324" cy="37327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06486" y="4628719"/>
              <a:ext cx="7007324" cy="373274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46684" y="4224932"/>
            <a:ext cx="2103805" cy="53181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55716" y="4633177"/>
            <a:ext cx="1406239" cy="68569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084763" y="4690318"/>
            <a:ext cx="2961604" cy="987201"/>
            <a:chOff x="2084763" y="4690318"/>
            <a:chExt cx="2961604" cy="98720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84763" y="4690318"/>
              <a:ext cx="2961604" cy="9872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41330" y="4290090"/>
            <a:ext cx="2961604" cy="400229"/>
            <a:chOff x="5641330" y="4290090"/>
            <a:chExt cx="2961604" cy="4002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41330" y="4290090"/>
              <a:ext cx="2961604" cy="40022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03256" y="4184084"/>
            <a:ext cx="2247025" cy="56926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641330" y="4729212"/>
            <a:ext cx="2948337" cy="827290"/>
            <a:chOff x="5641330" y="4729212"/>
            <a:chExt cx="2948337" cy="82729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41330" y="4729212"/>
              <a:ext cx="2948337" cy="8272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84763" y="6094864"/>
            <a:ext cx="2961604" cy="400229"/>
            <a:chOff x="2084763" y="6094864"/>
            <a:chExt cx="2961604" cy="4002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84763" y="6094864"/>
              <a:ext cx="2961604" cy="40022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46684" y="6002627"/>
            <a:ext cx="2050311" cy="53181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084763" y="6495093"/>
            <a:ext cx="6504903" cy="1649505"/>
            <a:chOff x="2084763" y="6495093"/>
            <a:chExt cx="6504903" cy="164950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84763" y="6495093"/>
              <a:ext cx="6504903" cy="164950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70953" y="5142015"/>
            <a:ext cx="5848594" cy="152075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270953" y="6616122"/>
            <a:ext cx="5252896" cy="15207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37995" y="646333"/>
            <a:ext cx="541706" cy="5669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417" y="1697880"/>
            <a:ext cx="2752660" cy="8572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8186" y="2504449"/>
            <a:ext cx="6200699" cy="4571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3417" y="5590956"/>
            <a:ext cx="2815051" cy="8572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186" y="6361591"/>
            <a:ext cx="4741996" cy="4571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70280" y="1697880"/>
            <a:ext cx="2958867" cy="9498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20001" y="2504449"/>
            <a:ext cx="3005540" cy="4571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85232" y="5590956"/>
            <a:ext cx="3021258" cy="9498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20001" y="6361591"/>
            <a:ext cx="4089425" cy="457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6280" y="2980259"/>
            <a:ext cx="7561545" cy="2497981"/>
            <a:chOff x="776280" y="2980259"/>
            <a:chExt cx="7561545" cy="24979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6280" y="2980259"/>
              <a:ext cx="7561545" cy="24979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3123" y="2980259"/>
            <a:ext cx="7666311" cy="2497981"/>
            <a:chOff x="9843123" y="2980259"/>
            <a:chExt cx="7666311" cy="24979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43123" y="2980259"/>
              <a:ext cx="7666311" cy="24979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6280" y="6789775"/>
            <a:ext cx="7561545" cy="2844533"/>
            <a:chOff x="776280" y="6789775"/>
            <a:chExt cx="7561545" cy="28445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6280" y="6789775"/>
              <a:ext cx="7561545" cy="28445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43143" y="6857143"/>
            <a:ext cx="7666291" cy="2777166"/>
            <a:chOff x="9843143" y="6857143"/>
            <a:chExt cx="7666291" cy="27771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43143" y="6857143"/>
              <a:ext cx="7666291" cy="2777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66566" y="646333"/>
            <a:ext cx="541706" cy="5669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941" y="1697880"/>
            <a:ext cx="2105441" cy="9550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8186" y="2504449"/>
            <a:ext cx="3660102" cy="457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6280" y="2905094"/>
            <a:ext cx="7561545" cy="2573146"/>
            <a:chOff x="776280" y="2905094"/>
            <a:chExt cx="7561545" cy="25731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280" y="2905094"/>
              <a:ext cx="7561545" cy="25731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7144" y="2194847"/>
            <a:ext cx="5619688" cy="1153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85286" y="3735219"/>
            <a:ext cx="8104890" cy="5899090"/>
            <a:chOff x="9285286" y="3735219"/>
            <a:chExt cx="8104890" cy="58990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5286" y="3735219"/>
              <a:ext cx="8104890" cy="58990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97144" y="3165870"/>
            <a:ext cx="6385268" cy="5485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5715" y="6607925"/>
            <a:ext cx="5776000" cy="11538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1429" y="7624662"/>
            <a:ext cx="7561545" cy="1649505"/>
            <a:chOff x="771429" y="7624662"/>
            <a:chExt cx="7561545" cy="16495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429" y="7624662"/>
              <a:ext cx="7561545" cy="1649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66566" y="646333"/>
            <a:ext cx="541706" cy="5669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6280" y="2542209"/>
            <a:ext cx="7561545" cy="2949545"/>
            <a:chOff x="776280" y="2542209"/>
            <a:chExt cx="7561545" cy="29495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6280" y="2542209"/>
              <a:ext cx="7561545" cy="294954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846" y="1772865"/>
            <a:ext cx="4098993" cy="8572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83375" y="2496496"/>
            <a:ext cx="6465371" cy="16590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7144" y="4481785"/>
            <a:ext cx="6211920" cy="11538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4846" y="6562328"/>
            <a:ext cx="5680558" cy="8764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20355" y="6633762"/>
            <a:ext cx="4990832" cy="3248395"/>
            <a:chOff x="6520355" y="6633762"/>
            <a:chExt cx="4990832" cy="32483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0355" y="6633762"/>
              <a:ext cx="4990832" cy="32483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57231" y="6633762"/>
            <a:ext cx="4856579" cy="3262164"/>
            <a:chOff x="12357231" y="6633762"/>
            <a:chExt cx="4856579" cy="32621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57231" y="6633762"/>
              <a:ext cx="4856579" cy="326216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0567" y="7606192"/>
            <a:ext cx="3540583" cy="11538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66566" y="646333"/>
            <a:ext cx="541706" cy="5669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4846" y="1772865"/>
            <a:ext cx="4098993" cy="8572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1468" y="2494592"/>
            <a:ext cx="3515671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5239" y="4124215"/>
            <a:ext cx="5078491" cy="57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4846" y="6905823"/>
            <a:ext cx="1874470" cy="8572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6280" y="2542209"/>
            <a:ext cx="7457799" cy="4091554"/>
            <a:chOff x="776280" y="2542209"/>
            <a:chExt cx="7457799" cy="40915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280" y="2542209"/>
              <a:ext cx="7457799" cy="4091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010768"/>
            <a:ext cx="8070952" cy="909255"/>
            <a:chOff x="9142857" y="3010768"/>
            <a:chExt cx="8070952" cy="9092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3010768"/>
              <a:ext cx="8070952" cy="90925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5239" y="4943773"/>
            <a:ext cx="3033971" cy="5714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486356"/>
            <a:ext cx="8070952" cy="2981802"/>
            <a:chOff x="9142857" y="5486356"/>
            <a:chExt cx="8070952" cy="29818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5486356"/>
              <a:ext cx="8070952" cy="298180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5239" y="8420544"/>
            <a:ext cx="5078495" cy="5714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6280" y="7755272"/>
            <a:ext cx="6131694" cy="2392749"/>
            <a:chOff x="776280" y="7755272"/>
            <a:chExt cx="6131694" cy="23927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280" y="7755272"/>
              <a:ext cx="6131694" cy="2392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66566" y="646333"/>
            <a:ext cx="541706" cy="5669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4846" y="1772861"/>
            <a:ext cx="1501573" cy="8572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6280" y="2624886"/>
            <a:ext cx="9013737" cy="7096284"/>
            <a:chOff x="776280" y="2624886"/>
            <a:chExt cx="9013737" cy="70962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80" y="2624886"/>
              <a:ext cx="9013737" cy="70962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73525" y="2908080"/>
            <a:ext cx="6812649" cy="14423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73525" y="4325658"/>
            <a:ext cx="6295528" cy="6856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73525" y="5085716"/>
            <a:ext cx="5709651" cy="68569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3049" y="5822484"/>
            <a:ext cx="4946746" cy="1728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30667" y="7407762"/>
            <a:ext cx="7159509" cy="2313408"/>
            <a:chOff x="10230667" y="7407762"/>
            <a:chExt cx="7159509" cy="23134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30667" y="7407762"/>
              <a:ext cx="7159509" cy="2313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3252" y="4252012"/>
            <a:ext cx="2209201" cy="5318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84763" y="6495093"/>
            <a:ext cx="2961604" cy="400229"/>
            <a:chOff x="2084763" y="6495093"/>
            <a:chExt cx="2961604" cy="4002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4763" y="6495093"/>
              <a:ext cx="2961604" cy="4002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714" y="3850625"/>
            <a:ext cx="17930287" cy="5614801"/>
            <a:chOff x="177714" y="3850625"/>
            <a:chExt cx="17930287" cy="56148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74915" y="4005444"/>
              <a:ext cx="17788147" cy="5305163"/>
              <a:chOff x="274915" y="4005444"/>
              <a:chExt cx="17788147" cy="530516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0000">
                <a:off x="274915" y="4005444"/>
                <a:ext cx="17788147" cy="530516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7714" y="3893298"/>
              <a:ext cx="17760165" cy="5305163"/>
              <a:chOff x="177714" y="3893298"/>
              <a:chExt cx="17760165" cy="530516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714" y="3893298"/>
                <a:ext cx="17760165" cy="530516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66566" y="646333"/>
            <a:ext cx="541706" cy="5669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69108" y="2035874"/>
            <a:ext cx="12463066" cy="1382620"/>
            <a:chOff x="1769108" y="2035874"/>
            <a:chExt cx="12463066" cy="13826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9108" y="2035874"/>
              <a:ext cx="12463066" cy="138262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78873" y="2101521"/>
            <a:ext cx="7446899" cy="11450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5022" y="1747548"/>
            <a:ext cx="1959272" cy="1959272"/>
            <a:chOff x="1015022" y="1747548"/>
            <a:chExt cx="1959272" cy="19592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022" y="1747548"/>
              <a:ext cx="1959272" cy="195927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3059" y="2409745"/>
            <a:ext cx="920935" cy="6375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06486" y="4628719"/>
            <a:ext cx="7007324" cy="3732747"/>
            <a:chOff x="10206486" y="4628719"/>
            <a:chExt cx="7007324" cy="37327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06486" y="4628719"/>
              <a:ext cx="7007324" cy="373274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55716" y="4633177"/>
            <a:ext cx="1406239" cy="68569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40101" y="5279189"/>
            <a:ext cx="6403917" cy="50284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40096" y="5817553"/>
            <a:ext cx="6564290" cy="15207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34382" y="7488468"/>
            <a:ext cx="4858311" cy="5714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6280" y="4343987"/>
            <a:ext cx="6100476" cy="4369231"/>
            <a:chOff x="776280" y="4343987"/>
            <a:chExt cx="6100476" cy="436923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6280" y="4343987"/>
              <a:ext cx="6100476" cy="436923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831039" y="4615020"/>
            <a:ext cx="3368543" cy="203785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831039" y="6649496"/>
            <a:ext cx="2576117" cy="16590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3252" y="4252012"/>
            <a:ext cx="2209201" cy="5318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84763" y="6495093"/>
            <a:ext cx="2961604" cy="400229"/>
            <a:chOff x="2084763" y="6495093"/>
            <a:chExt cx="2961604" cy="4002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4763" y="6495093"/>
              <a:ext cx="2961604" cy="4002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714" y="3850625"/>
            <a:ext cx="17930287" cy="5614801"/>
            <a:chOff x="177714" y="3850625"/>
            <a:chExt cx="17930287" cy="56148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74915" y="4005444"/>
              <a:ext cx="17788147" cy="5305163"/>
              <a:chOff x="274915" y="4005444"/>
              <a:chExt cx="17788147" cy="530516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0000">
                <a:off x="274915" y="4005444"/>
                <a:ext cx="17788147" cy="530516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7714" y="3893298"/>
              <a:ext cx="17760165" cy="5305163"/>
              <a:chOff x="177714" y="3893298"/>
              <a:chExt cx="17760165" cy="530516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714" y="3893298"/>
                <a:ext cx="17760165" cy="530516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95138" y="646333"/>
            <a:ext cx="541706" cy="5669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69108" y="2035874"/>
            <a:ext cx="12463066" cy="1382620"/>
            <a:chOff x="1769108" y="2035874"/>
            <a:chExt cx="12463066" cy="13826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9108" y="2035874"/>
              <a:ext cx="12463066" cy="138262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78873" y="2101521"/>
            <a:ext cx="8811554" cy="11450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5022" y="1747548"/>
            <a:ext cx="1959272" cy="1959272"/>
            <a:chOff x="1015022" y="1747548"/>
            <a:chExt cx="1959272" cy="19592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022" y="1747548"/>
              <a:ext cx="1959272" cy="195927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3059" y="2409745"/>
            <a:ext cx="797347" cy="6375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00641" y="4628719"/>
            <a:ext cx="9213169" cy="3732747"/>
            <a:chOff x="8000641" y="4628719"/>
            <a:chExt cx="9213169" cy="37327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00641" y="4628719"/>
              <a:ext cx="9213169" cy="373274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33213" y="4760113"/>
            <a:ext cx="1406239" cy="68569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48451" y="5446406"/>
            <a:ext cx="5138345" cy="50284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9306" y="4471573"/>
            <a:ext cx="5624221" cy="115387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9306" y="5746201"/>
            <a:ext cx="6292652" cy="115387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9306" y="7008249"/>
            <a:ext cx="6216400" cy="16590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42734" y="5976401"/>
            <a:ext cx="7193034" cy="20648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3252" y="4252012"/>
            <a:ext cx="2209201" cy="5318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84763" y="6495093"/>
            <a:ext cx="2961604" cy="400229"/>
            <a:chOff x="2084763" y="6495093"/>
            <a:chExt cx="2961604" cy="4002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4763" y="6495093"/>
              <a:ext cx="2961604" cy="4002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714" y="3850625"/>
            <a:ext cx="17930287" cy="5614801"/>
            <a:chOff x="177714" y="3850625"/>
            <a:chExt cx="17930287" cy="56148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74915" y="4005444"/>
              <a:ext cx="17788147" cy="5305163"/>
              <a:chOff x="274915" y="4005444"/>
              <a:chExt cx="17788147" cy="530516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0000">
                <a:off x="274915" y="4005444"/>
                <a:ext cx="17788147" cy="530516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7714" y="3893298"/>
              <a:ext cx="17760165" cy="5305163"/>
              <a:chOff x="177714" y="3893298"/>
              <a:chExt cx="17760165" cy="530516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714" y="3893298"/>
                <a:ext cx="17760165" cy="530516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95138" y="646333"/>
            <a:ext cx="541706" cy="5669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69108" y="2035874"/>
            <a:ext cx="12463066" cy="1382620"/>
            <a:chOff x="1769108" y="2035874"/>
            <a:chExt cx="12463066" cy="13826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9108" y="2035874"/>
              <a:ext cx="12463066" cy="138262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78873" y="2101521"/>
            <a:ext cx="7810921" cy="12757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5022" y="1747548"/>
            <a:ext cx="1959272" cy="1959272"/>
            <a:chOff x="1015022" y="1747548"/>
            <a:chExt cx="1959272" cy="19592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022" y="1747548"/>
              <a:ext cx="1959272" cy="195927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3059" y="2409745"/>
            <a:ext cx="797347" cy="6375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57882" y="4628719"/>
            <a:ext cx="7455928" cy="4062327"/>
            <a:chOff x="9757882" y="4628719"/>
            <a:chExt cx="7455928" cy="40623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57882" y="4628719"/>
              <a:ext cx="7455928" cy="406232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04668" y="4787649"/>
            <a:ext cx="2529121" cy="68569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7401" y="4469668"/>
            <a:ext cx="4000009" cy="5714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3225" y="5142857"/>
            <a:ext cx="3901420" cy="3548189"/>
            <a:chOff x="893225" y="5142857"/>
            <a:chExt cx="3901420" cy="35481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3225" y="5142857"/>
              <a:ext cx="3901420" cy="354818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68820" y="5456830"/>
            <a:ext cx="3550530" cy="219116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961810" y="5539494"/>
            <a:ext cx="3082413" cy="2754916"/>
            <a:chOff x="9961810" y="5539494"/>
            <a:chExt cx="3082413" cy="275491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61810" y="5539494"/>
              <a:ext cx="3082413" cy="275491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43942" y="5436809"/>
            <a:ext cx="3010365" cy="105772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43906" y="6453191"/>
            <a:ext cx="2904098" cy="105772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38192" y="7457525"/>
            <a:ext cx="3415282" cy="12019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3252" y="4252012"/>
            <a:ext cx="2209201" cy="5318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84763" y="6495093"/>
            <a:ext cx="2961604" cy="400229"/>
            <a:chOff x="2084763" y="6495093"/>
            <a:chExt cx="2961604" cy="4002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4763" y="6495093"/>
              <a:ext cx="2961604" cy="4002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714" y="3850625"/>
            <a:ext cx="17930287" cy="5614801"/>
            <a:chOff x="177714" y="3850625"/>
            <a:chExt cx="17930287" cy="56148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74915" y="4005444"/>
              <a:ext cx="17788147" cy="5305163"/>
              <a:chOff x="274915" y="4005444"/>
              <a:chExt cx="17788147" cy="530516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0000">
                <a:off x="274915" y="4005444"/>
                <a:ext cx="17788147" cy="530516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7714" y="3893298"/>
              <a:ext cx="17760165" cy="5305163"/>
              <a:chOff x="177714" y="3893298"/>
              <a:chExt cx="17760165" cy="530516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714" y="3893298"/>
                <a:ext cx="17760165" cy="530516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23709" y="646333"/>
            <a:ext cx="541706" cy="5669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69108" y="2035874"/>
            <a:ext cx="14594866" cy="1382620"/>
            <a:chOff x="1769108" y="2035874"/>
            <a:chExt cx="14594866" cy="13826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9108" y="2035874"/>
              <a:ext cx="14594866" cy="138262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78873" y="2101521"/>
            <a:ext cx="13672108" cy="11854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5022" y="1747548"/>
            <a:ext cx="1959272" cy="1959272"/>
            <a:chOff x="1015022" y="1747548"/>
            <a:chExt cx="1959272" cy="19592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022" y="1747548"/>
              <a:ext cx="1959272" cy="195927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7345" y="2409745"/>
            <a:ext cx="797347" cy="6375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57882" y="4290090"/>
            <a:ext cx="7455928" cy="4400957"/>
            <a:chOff x="9757882" y="4290090"/>
            <a:chExt cx="7455928" cy="44009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57882" y="4290090"/>
              <a:ext cx="7455928" cy="44009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04668" y="4460144"/>
            <a:ext cx="4150565" cy="68569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19906" y="5128496"/>
            <a:ext cx="6175521" cy="10577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18404" y="4290090"/>
            <a:ext cx="7455928" cy="4400957"/>
            <a:chOff x="1318404" y="4290090"/>
            <a:chExt cx="7455928" cy="44009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404" y="4290090"/>
              <a:ext cx="7455928" cy="440095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5192" y="4460144"/>
            <a:ext cx="3811046" cy="68569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80430" y="5128492"/>
            <a:ext cx="5476828" cy="15207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88317" y="6657232"/>
            <a:ext cx="3474264" cy="57220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4106" y="7250430"/>
            <a:ext cx="5260851" cy="15207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19906" y="6453189"/>
            <a:ext cx="6133144" cy="50354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19906" y="7037876"/>
            <a:ext cx="7178778" cy="10577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378" y="1298879"/>
            <a:ext cx="4237121" cy="17988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446" y="742203"/>
            <a:ext cx="1113423" cy="4437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10888" y="646332"/>
            <a:ext cx="1540277" cy="5669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1674" y="1664910"/>
            <a:ext cx="548628" cy="9203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1174" y="1086642"/>
            <a:ext cx="14997679" cy="105031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1009" y="3441169"/>
            <a:ext cx="3682022" cy="3048714"/>
            <a:chOff x="681009" y="3441169"/>
            <a:chExt cx="3682022" cy="3048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00000">
              <a:off x="-1133444" y="1941001"/>
              <a:ext cx="7371429" cy="610476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0">
              <a:off x="681009" y="3441169"/>
              <a:ext cx="3682022" cy="3048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4660" y="3236247"/>
            <a:ext cx="1158380" cy="946396"/>
            <a:chOff x="2694660" y="3236247"/>
            <a:chExt cx="1158380" cy="9463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60000">
              <a:off x="2694660" y="3236247"/>
              <a:ext cx="1158380" cy="946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36196" y="4623497"/>
            <a:ext cx="5224436" cy="4325833"/>
            <a:chOff x="3336196" y="4623497"/>
            <a:chExt cx="5224436" cy="43258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0">
              <a:off x="764208" y="2499127"/>
              <a:ext cx="10457143" cy="865714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00000">
              <a:off x="3336196" y="4623497"/>
              <a:ext cx="5224436" cy="43258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78105" y="4748268"/>
            <a:ext cx="1158380" cy="946396"/>
            <a:chOff x="4678105" y="4748268"/>
            <a:chExt cx="1158380" cy="9463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960000">
              <a:off x="4678105" y="4748268"/>
              <a:ext cx="1158380" cy="94639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200000">
            <a:off x="3667436" y="5262836"/>
            <a:ext cx="4762028" cy="36642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9841" y="3966912"/>
            <a:ext cx="1850594" cy="1514821"/>
            <a:chOff x="1659841" y="3966912"/>
            <a:chExt cx="1850594" cy="15148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9841" y="3966912"/>
              <a:ext cx="1850594" cy="151482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660000">
            <a:off x="1567137" y="4374332"/>
            <a:ext cx="1597583" cy="7534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03230" y="5837303"/>
            <a:ext cx="432658" cy="238787"/>
            <a:chOff x="2503230" y="5837303"/>
            <a:chExt cx="432658" cy="2387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4620000">
              <a:off x="2503230" y="5837303"/>
              <a:ext cx="432658" cy="2387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660000">
            <a:off x="1530988" y="5706591"/>
            <a:ext cx="1292474" cy="4538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49186" y="5454089"/>
            <a:ext cx="6987342" cy="48302"/>
            <a:chOff x="5649186" y="5454089"/>
            <a:chExt cx="6987342" cy="4830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5649186" y="5454089"/>
              <a:ext cx="6987342" cy="48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6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10852" y="646333"/>
            <a:ext cx="1540277" cy="5669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0565" y="3610233"/>
            <a:ext cx="5253392" cy="399678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12315" y="1595661"/>
            <a:ext cx="5122655" cy="36885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75110" y="6222193"/>
            <a:ext cx="4305160" cy="31009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9586" y="6943440"/>
            <a:ext cx="3662328" cy="20401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06948" y="3147760"/>
            <a:ext cx="2593102" cy="28029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36292" y="4154791"/>
            <a:ext cx="5463041" cy="32808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41441" y="2399763"/>
            <a:ext cx="2960173" cy="28029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10888" y="646332"/>
            <a:ext cx="1540277" cy="5669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864" y="2035874"/>
            <a:ext cx="7209976" cy="1382620"/>
            <a:chOff x="1472864" y="2035874"/>
            <a:chExt cx="7209976" cy="13826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2864" y="2035874"/>
              <a:ext cx="7209976" cy="13826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0911" y="2168816"/>
            <a:ext cx="4771878" cy="1275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8778" y="1747548"/>
            <a:ext cx="1959272" cy="1959272"/>
            <a:chOff x="718778" y="1747548"/>
            <a:chExt cx="1959272" cy="19592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8778" y="1747548"/>
              <a:ext cx="1959272" cy="19592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2859" y="2409745"/>
            <a:ext cx="1153963" cy="6505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12684" y="2043664"/>
            <a:ext cx="7946922" cy="6897040"/>
            <a:chOff x="9712684" y="2043664"/>
            <a:chExt cx="7946922" cy="6897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9712684" y="2043664"/>
              <a:ext cx="7946922" cy="68970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6278" y="2081518"/>
            <a:ext cx="7925568" cy="6931959"/>
            <a:chOff x="9596278" y="2081518"/>
            <a:chExt cx="7925568" cy="69319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96278" y="2081518"/>
              <a:ext cx="7925568" cy="693195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60222" y="-108711"/>
            <a:ext cx="14997679" cy="105031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8404" y="4290090"/>
            <a:ext cx="7455928" cy="4400957"/>
            <a:chOff x="1318404" y="4290090"/>
            <a:chExt cx="7455928" cy="44009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8404" y="4290090"/>
              <a:ext cx="7455928" cy="44009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5192" y="4460144"/>
            <a:ext cx="1857756" cy="6856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4715" y="5122782"/>
            <a:ext cx="2726141" cy="27804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68820" y="5095239"/>
            <a:ext cx="2766192" cy="4676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5599" y="2590648"/>
            <a:ext cx="9832682" cy="3343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53484" y="5499585"/>
            <a:ext cx="8694260" cy="827399"/>
            <a:chOff x="4853484" y="5499585"/>
            <a:chExt cx="8694260" cy="8273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103" y="5156912"/>
              <a:ext cx="17390476" cy="165714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3484" y="5499585"/>
              <a:ext cx="8694260" cy="82739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1847" y="5441219"/>
            <a:ext cx="6392231" cy="9564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31798" y="3281933"/>
            <a:ext cx="744705" cy="12492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44381" y="7316143"/>
            <a:ext cx="2599757" cy="954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00679" y="7548986"/>
            <a:ext cx="1037505" cy="5876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4446" y="742203"/>
            <a:ext cx="3563321" cy="4564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45742" y="646333"/>
            <a:ext cx="2405701" cy="6316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3819" y="4216618"/>
            <a:ext cx="16893438" cy="5290115"/>
            <a:chOff x="803819" y="4216618"/>
            <a:chExt cx="16893438" cy="529011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95399" y="4362485"/>
              <a:ext cx="16759517" cy="4998383"/>
              <a:chOff x="895399" y="4362485"/>
              <a:chExt cx="16759517" cy="499838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60000">
                <a:off x="895399" y="4362485"/>
                <a:ext cx="16759517" cy="499838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03819" y="4256824"/>
              <a:ext cx="16733154" cy="4998383"/>
              <a:chOff x="803819" y="4256824"/>
              <a:chExt cx="16733154" cy="499838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3819" y="4256824"/>
                <a:ext cx="16733154" cy="499838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084763" y="7468237"/>
            <a:ext cx="2961604" cy="400229"/>
            <a:chOff x="2084763" y="7468237"/>
            <a:chExt cx="2961604" cy="4002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4763" y="7468237"/>
              <a:ext cx="2961604" cy="4002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84763" y="5026528"/>
            <a:ext cx="2961604" cy="400229"/>
            <a:chOff x="2084763" y="5026528"/>
            <a:chExt cx="2961604" cy="4002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4763" y="5026528"/>
              <a:ext cx="2961604" cy="4002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66566" y="646333"/>
            <a:ext cx="541706" cy="5669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46368" y="2035874"/>
            <a:ext cx="8947064" cy="1382620"/>
            <a:chOff x="5046368" y="2035874"/>
            <a:chExt cx="8947064" cy="13826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6368" y="2035874"/>
              <a:ext cx="8947064" cy="138262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55892" y="2168816"/>
            <a:ext cx="4902825" cy="11450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92282" y="1747548"/>
            <a:ext cx="1959272" cy="1959272"/>
            <a:chOff x="4292282" y="1747548"/>
            <a:chExt cx="1959272" cy="19592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92282" y="1747548"/>
              <a:ext cx="1959272" cy="19592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15964" y="2409745"/>
            <a:ext cx="857415" cy="63757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83013" y="3530384"/>
            <a:ext cx="4429556" cy="79183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12531" y="3510355"/>
            <a:ext cx="1263908" cy="4283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09434" y="5026528"/>
            <a:ext cx="7417790" cy="3732747"/>
            <a:chOff x="9109434" y="5026528"/>
            <a:chExt cx="7417790" cy="37327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09434" y="5026528"/>
              <a:ext cx="7417790" cy="37327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88273" y="4672741"/>
            <a:ext cx="1102695" cy="900902"/>
            <a:chOff x="12488273" y="4672741"/>
            <a:chExt cx="1102695" cy="9009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760000">
              <a:off x="12488273" y="4672741"/>
              <a:ext cx="1102695" cy="90090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82656" y="4997751"/>
            <a:ext cx="2547300" cy="53181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84544" y="5545239"/>
            <a:ext cx="5680918" cy="171327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82656" y="7439684"/>
            <a:ext cx="2626570" cy="54209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36947" y="5641300"/>
            <a:ext cx="2428962" cy="55663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48572" y="8115163"/>
            <a:ext cx="5116203" cy="9134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32610" y="6280155"/>
            <a:ext cx="6425521" cy="2022661"/>
            <a:chOff x="9732610" y="6280155"/>
            <a:chExt cx="6425521" cy="202266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32610" y="6280155"/>
              <a:ext cx="6425521" cy="2022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9186" y="5454089"/>
            <a:ext cx="6987342" cy="48302"/>
            <a:chOff x="5649186" y="5454089"/>
            <a:chExt cx="6987342" cy="48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649186" y="5454089"/>
              <a:ext cx="6987342" cy="48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37995" y="646333"/>
            <a:ext cx="541706" cy="5669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7710" y="4511480"/>
            <a:ext cx="5680705" cy="10118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2941" y="1733813"/>
            <a:ext cx="4785268" cy="9550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71899" y="1733813"/>
            <a:ext cx="5081001" cy="9498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97620" y="2653630"/>
            <a:ext cx="7613804" cy="5485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97620" y="4371011"/>
            <a:ext cx="7627612" cy="1153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6280" y="2768188"/>
            <a:ext cx="6171429" cy="1648538"/>
            <a:chOff x="776280" y="2768188"/>
            <a:chExt cx="6171429" cy="16485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6280" y="2768188"/>
              <a:ext cx="6171429" cy="16485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3845" y="5566362"/>
            <a:ext cx="7308586" cy="12500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6280" y="6752814"/>
            <a:ext cx="7068011" cy="3059028"/>
            <a:chOff x="776280" y="6752814"/>
            <a:chExt cx="7068011" cy="30590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6280" y="6752814"/>
              <a:ext cx="7068011" cy="3059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44365" y="6752814"/>
            <a:ext cx="2006688" cy="1775658"/>
            <a:chOff x="5944365" y="6752814"/>
            <a:chExt cx="2006688" cy="17756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44365" y="6752814"/>
              <a:ext cx="2006688" cy="17756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43333" y="3104708"/>
            <a:ext cx="2066781" cy="1128999"/>
            <a:chOff x="9943333" y="3104708"/>
            <a:chExt cx="2066781" cy="11289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43333" y="3104708"/>
              <a:ext cx="2066781" cy="1128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43333" y="5277480"/>
            <a:ext cx="6171429" cy="847059"/>
            <a:chOff x="9943333" y="5277480"/>
            <a:chExt cx="6171429" cy="8470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43333" y="5277480"/>
              <a:ext cx="6171429" cy="84705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97684" y="6443499"/>
            <a:ext cx="7653661" cy="10577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39588" y="7258247"/>
            <a:ext cx="7566101" cy="748984"/>
            <a:chOff x="9839588" y="7258247"/>
            <a:chExt cx="7566101" cy="74898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39588" y="7258247"/>
              <a:ext cx="7566101" cy="74898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48321" y="8246138"/>
            <a:ext cx="7789928" cy="13133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3819" y="4216618"/>
            <a:ext cx="16893438" cy="5290115"/>
            <a:chOff x="803819" y="4216618"/>
            <a:chExt cx="16893438" cy="529011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95399" y="4362485"/>
              <a:ext cx="16759517" cy="4998383"/>
              <a:chOff x="895399" y="4362485"/>
              <a:chExt cx="16759517" cy="499838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60000">
                <a:off x="895399" y="4362485"/>
                <a:ext cx="16759517" cy="499838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03819" y="4256824"/>
              <a:ext cx="16733154" cy="4998383"/>
              <a:chOff x="803819" y="4256824"/>
              <a:chExt cx="16733154" cy="499838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3819" y="4256824"/>
                <a:ext cx="16733154" cy="499838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084763" y="6761389"/>
            <a:ext cx="2961604" cy="400229"/>
            <a:chOff x="2084763" y="6761389"/>
            <a:chExt cx="2961604" cy="4002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4763" y="6761389"/>
              <a:ext cx="2961604" cy="4002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84763" y="5026528"/>
            <a:ext cx="2961604" cy="400229"/>
            <a:chOff x="2084763" y="5026528"/>
            <a:chExt cx="2961604" cy="4002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4763" y="5026528"/>
              <a:ext cx="2961604" cy="4002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66566" y="646333"/>
            <a:ext cx="541706" cy="5669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46368" y="2035874"/>
            <a:ext cx="8947064" cy="1382620"/>
            <a:chOff x="5046368" y="2035874"/>
            <a:chExt cx="8947064" cy="13826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6368" y="2035874"/>
              <a:ext cx="8947064" cy="138262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56131" y="2101521"/>
            <a:ext cx="7223459" cy="11924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92282" y="1747548"/>
            <a:ext cx="1959272" cy="1959272"/>
            <a:chOff x="4292282" y="1747548"/>
            <a:chExt cx="1959272" cy="19592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92282" y="1747548"/>
              <a:ext cx="1959272" cy="19592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15964" y="2409745"/>
            <a:ext cx="857415" cy="63757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83013" y="3530384"/>
            <a:ext cx="2394362" cy="40064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12531" y="3510355"/>
            <a:ext cx="1263908" cy="4283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06486" y="5026528"/>
            <a:ext cx="7007324" cy="3732747"/>
            <a:chOff x="10206486" y="5026528"/>
            <a:chExt cx="7007324" cy="37327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06486" y="5026528"/>
              <a:ext cx="7007324" cy="373274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82656" y="4997751"/>
            <a:ext cx="2379351" cy="5420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84544" y="5545239"/>
            <a:ext cx="5006383" cy="91348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46684" y="6723313"/>
            <a:ext cx="2315772" cy="54209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72810" y="5257471"/>
            <a:ext cx="2419934" cy="55663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48572" y="7255296"/>
            <a:ext cx="5660435" cy="171327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82968" y="5796515"/>
            <a:ext cx="2666548" cy="13133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145270" y="5142857"/>
            <a:ext cx="3870369" cy="3442881"/>
            <a:chOff x="13145270" y="5142857"/>
            <a:chExt cx="3870369" cy="34428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45270" y="5142857"/>
              <a:ext cx="3870369" cy="34428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55594" y="6761389"/>
            <a:ext cx="2550892" cy="2105857"/>
            <a:chOff x="7655594" y="6761389"/>
            <a:chExt cx="2550892" cy="21058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55594" y="6761389"/>
              <a:ext cx="2550892" cy="2105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9186" y="5454089"/>
            <a:ext cx="6987342" cy="48302"/>
            <a:chOff x="5649186" y="5454089"/>
            <a:chExt cx="6987342" cy="48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649186" y="5454089"/>
              <a:ext cx="6987342" cy="48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95138" y="646333"/>
            <a:ext cx="541706" cy="5669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417" y="1733813"/>
            <a:ext cx="6238762" cy="1538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71899" y="1733813"/>
            <a:ext cx="6680186" cy="8812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4853" y="4345297"/>
            <a:ext cx="5520884" cy="8811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97620" y="2739858"/>
            <a:ext cx="7256124" cy="51949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6280" y="3218361"/>
            <a:ext cx="7174772" cy="1015346"/>
            <a:chOff x="776280" y="3218361"/>
            <a:chExt cx="7174772" cy="10153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280" y="3218361"/>
              <a:ext cx="7174772" cy="10153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1995" y="5108572"/>
            <a:ext cx="6106475" cy="865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6280" y="6025138"/>
            <a:ext cx="7081780" cy="1607602"/>
            <a:chOff x="776280" y="6025138"/>
            <a:chExt cx="7081780" cy="16076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6280" y="6025138"/>
              <a:ext cx="7081780" cy="16076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6280" y="7715399"/>
            <a:ext cx="7081780" cy="1133858"/>
            <a:chOff x="776280" y="7715399"/>
            <a:chExt cx="7081780" cy="11338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6280" y="7715399"/>
              <a:ext cx="7081780" cy="113385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8858" y="8824839"/>
            <a:ext cx="4623130" cy="5485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714" y="3850625"/>
            <a:ext cx="17930287" cy="5614801"/>
            <a:chOff x="177714" y="3850625"/>
            <a:chExt cx="17930287" cy="56148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74915" y="4005444"/>
              <a:ext cx="17788147" cy="5305163"/>
              <a:chOff x="274915" y="4005444"/>
              <a:chExt cx="17788147" cy="530516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60000">
                <a:off x="274915" y="4005444"/>
                <a:ext cx="17788147" cy="530516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7714" y="3893298"/>
              <a:ext cx="17760165" cy="5305163"/>
              <a:chOff x="177714" y="3893298"/>
              <a:chExt cx="17760165" cy="530516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714" y="3893298"/>
                <a:ext cx="17760165" cy="530516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084763" y="6551280"/>
            <a:ext cx="2961604" cy="400229"/>
            <a:chOff x="2084763" y="6551280"/>
            <a:chExt cx="2961604" cy="4002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4763" y="6551280"/>
              <a:ext cx="2961604" cy="4002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84763" y="4742628"/>
            <a:ext cx="2961604" cy="400229"/>
            <a:chOff x="2084763" y="4742628"/>
            <a:chExt cx="2961604" cy="4002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4763" y="4742628"/>
              <a:ext cx="2961604" cy="4002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66566" y="646333"/>
            <a:ext cx="541706" cy="5669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9108" y="2035874"/>
            <a:ext cx="12463066" cy="1382620"/>
            <a:chOff x="1769108" y="2035874"/>
            <a:chExt cx="12463066" cy="13826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9108" y="2035874"/>
              <a:ext cx="12463066" cy="138262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78870" y="2101521"/>
            <a:ext cx="11538001" cy="12757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5022" y="1747548"/>
            <a:ext cx="1959272" cy="1959272"/>
            <a:chOff x="1015022" y="1747548"/>
            <a:chExt cx="1959272" cy="19592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022" y="1747548"/>
              <a:ext cx="1959272" cy="19592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8704" y="2409745"/>
            <a:ext cx="981003" cy="6375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06486" y="4628719"/>
            <a:ext cx="7007324" cy="3732747"/>
            <a:chOff x="10206486" y="4628719"/>
            <a:chExt cx="7007324" cy="373274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06486" y="4628719"/>
              <a:ext cx="7007324" cy="373274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05379" y="4590636"/>
            <a:ext cx="2261114" cy="53625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46684" y="6485665"/>
            <a:ext cx="2647767" cy="58119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66455" y="4859585"/>
            <a:ext cx="1308562" cy="55663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48572" y="7011706"/>
            <a:ext cx="4914235" cy="9134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12841" y="5393590"/>
            <a:ext cx="6794613" cy="2690110"/>
            <a:chOff x="10312841" y="5393590"/>
            <a:chExt cx="6794613" cy="26901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12841" y="5393590"/>
              <a:ext cx="6794613" cy="269011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48572" y="5154715"/>
            <a:ext cx="5823267" cy="13133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84763" y="7915048"/>
            <a:ext cx="5915877" cy="514955"/>
            <a:chOff x="2084763" y="7915048"/>
            <a:chExt cx="5915877" cy="51495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84763" y="7915048"/>
              <a:ext cx="5915877" cy="514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714" y="3850625"/>
            <a:ext cx="17930287" cy="5614801"/>
            <a:chOff x="177714" y="3850625"/>
            <a:chExt cx="17930287" cy="56148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74915" y="4005444"/>
              <a:ext cx="17788147" cy="5305163"/>
              <a:chOff x="274915" y="4005444"/>
              <a:chExt cx="17788147" cy="530516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60000">
                <a:off x="274915" y="4005444"/>
                <a:ext cx="17788147" cy="530516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7714" y="3893298"/>
              <a:ext cx="17760165" cy="5305163"/>
              <a:chOff x="177714" y="3893298"/>
              <a:chExt cx="17760165" cy="530516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714" y="3893298"/>
                <a:ext cx="17760165" cy="530516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084763" y="4742628"/>
            <a:ext cx="2961604" cy="400229"/>
            <a:chOff x="2084763" y="4742628"/>
            <a:chExt cx="2961604" cy="4002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4763" y="4742628"/>
              <a:ext cx="2961604" cy="4002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66566" y="646333"/>
            <a:ext cx="541706" cy="5669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69108" y="2035874"/>
            <a:ext cx="12463066" cy="1382620"/>
            <a:chOff x="1769108" y="2035874"/>
            <a:chExt cx="12463066" cy="13826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9108" y="2035874"/>
              <a:ext cx="12463066" cy="138262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78873" y="2101521"/>
            <a:ext cx="8244895" cy="11450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5022" y="1747548"/>
            <a:ext cx="1959272" cy="1959272"/>
            <a:chOff x="1015022" y="1747548"/>
            <a:chExt cx="1959272" cy="19592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5022" y="1747548"/>
              <a:ext cx="1959272" cy="195927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8707" y="2409745"/>
            <a:ext cx="981003" cy="6375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06486" y="4628719"/>
            <a:ext cx="7007324" cy="3732747"/>
            <a:chOff x="10206486" y="4628719"/>
            <a:chExt cx="7007324" cy="37327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06486" y="4628719"/>
              <a:ext cx="7007324" cy="373274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46684" y="4690779"/>
            <a:ext cx="2207678" cy="5318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084763" y="5330853"/>
            <a:ext cx="5915877" cy="3573679"/>
            <a:chOff x="2084763" y="5330853"/>
            <a:chExt cx="5915877" cy="35736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84763" y="5330853"/>
              <a:ext cx="5915877" cy="357367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40101" y="4700725"/>
            <a:ext cx="6529650" cy="105772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36287" y="5661496"/>
            <a:ext cx="3663390" cy="21641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714" y="3850625"/>
            <a:ext cx="17930287" cy="5614801"/>
            <a:chOff x="177714" y="3850625"/>
            <a:chExt cx="17930287" cy="56148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74915" y="4005444"/>
              <a:ext cx="17788147" cy="5305163"/>
              <a:chOff x="274915" y="4005444"/>
              <a:chExt cx="17788147" cy="530516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60000">
                <a:off x="274915" y="4005444"/>
                <a:ext cx="17788147" cy="530516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7714" y="3893298"/>
              <a:ext cx="17760165" cy="5305163"/>
              <a:chOff x="177714" y="3893298"/>
              <a:chExt cx="17760165" cy="530516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714" y="3893298"/>
                <a:ext cx="17760165" cy="530516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084763" y="6495093"/>
            <a:ext cx="2961604" cy="400229"/>
            <a:chOff x="2084763" y="6495093"/>
            <a:chExt cx="2961604" cy="4002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4763" y="6495093"/>
              <a:ext cx="2961604" cy="4002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84763" y="4290090"/>
            <a:ext cx="2961604" cy="400229"/>
            <a:chOff x="2084763" y="4290090"/>
            <a:chExt cx="2961604" cy="4002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4763" y="4290090"/>
              <a:ext cx="2961604" cy="4002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6280" y="1159928"/>
            <a:ext cx="16733154" cy="181707"/>
            <a:chOff x="776280" y="1159928"/>
            <a:chExt cx="16733154" cy="1817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80" y="1159928"/>
              <a:ext cx="16733154" cy="1817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4446" y="742203"/>
            <a:ext cx="2189896" cy="4532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66566" y="646333"/>
            <a:ext cx="541706" cy="5669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9108" y="2035874"/>
            <a:ext cx="12463066" cy="1382620"/>
            <a:chOff x="1769108" y="2035874"/>
            <a:chExt cx="12463066" cy="13826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9108" y="2035874"/>
              <a:ext cx="12463066" cy="138262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78873" y="2101521"/>
            <a:ext cx="8244895" cy="11450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5022" y="1747548"/>
            <a:ext cx="1959272" cy="1959272"/>
            <a:chOff x="1015022" y="1747548"/>
            <a:chExt cx="1959272" cy="19592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022" y="1747548"/>
              <a:ext cx="1959272" cy="19592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8707" y="2409745"/>
            <a:ext cx="981003" cy="6375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06486" y="4628719"/>
            <a:ext cx="7007324" cy="3732747"/>
            <a:chOff x="10206486" y="4628719"/>
            <a:chExt cx="7007324" cy="373274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06486" y="4628719"/>
              <a:ext cx="7007324" cy="373274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46686" y="6392753"/>
            <a:ext cx="2558570" cy="54209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46686" y="4224932"/>
            <a:ext cx="2777057" cy="54285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66471" y="4696243"/>
            <a:ext cx="3123937" cy="55663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60763" y="4217296"/>
            <a:ext cx="5412816" cy="5485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084763" y="4742629"/>
            <a:ext cx="6518473" cy="1752464"/>
            <a:chOff x="2084763" y="4742629"/>
            <a:chExt cx="6518473" cy="175246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84763" y="4742629"/>
              <a:ext cx="6518473" cy="17524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94658" y="6913095"/>
            <a:ext cx="6608578" cy="2168811"/>
            <a:chOff x="1994658" y="6913095"/>
            <a:chExt cx="6608578" cy="21688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94658" y="6913095"/>
              <a:ext cx="6608578" cy="21688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64385" y="5248033"/>
            <a:ext cx="3345763" cy="2896564"/>
            <a:chOff x="10364385" y="5248033"/>
            <a:chExt cx="3345763" cy="289656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64385" y="5248033"/>
              <a:ext cx="3345763" cy="28965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84817" y="5248033"/>
            <a:ext cx="3202922" cy="2896564"/>
            <a:chOff x="13884817" y="5248033"/>
            <a:chExt cx="3202922" cy="289656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84817" y="5248033"/>
              <a:ext cx="3202922" cy="289656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829061" y="8315753"/>
            <a:ext cx="2460645" cy="54855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281883" y="8319562"/>
            <a:ext cx="2373256" cy="10577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2021-07-08T17:20:28Z</dcterms:created>
  <dcterms:modified xsi:type="dcterms:W3CDTF">2021-07-08T17:20:28Z</dcterms:modified>
</cp:coreProperties>
</file>